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A1BE8-0138-40BA-8EF1-45BE277D6F8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56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47056" y="42033"/>
            <a:ext cx="8496944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500" dirty="0"/>
              <a:t>المحاضرة الاولى</a:t>
            </a:r>
            <a:endParaRPr lang="en-US" sz="2500" dirty="0"/>
          </a:p>
          <a:p>
            <a:r>
              <a:rPr lang="ar-IQ" sz="2500" dirty="0"/>
              <a:t>علم التشريح </a:t>
            </a:r>
            <a:r>
              <a:rPr lang="en-US" sz="2500" dirty="0"/>
              <a:t>The anatomy</a:t>
            </a:r>
          </a:p>
          <a:p>
            <a:r>
              <a:rPr lang="ar-IQ" sz="2500" dirty="0"/>
              <a:t>س1/ ما المقصود بعلم التشريح؟</a:t>
            </a:r>
            <a:endParaRPr lang="en-US" sz="2500" dirty="0"/>
          </a:p>
          <a:p>
            <a:r>
              <a:rPr lang="ar-IQ" sz="2500" dirty="0"/>
              <a:t> او ما هو مفهوم علم التشريح  </a:t>
            </a:r>
            <a:endParaRPr lang="en-US" sz="2500" dirty="0"/>
          </a:p>
          <a:p>
            <a:r>
              <a:rPr lang="ar-IQ" sz="2500" dirty="0"/>
              <a:t>ج / علم التشريح - هو العلم الذي يهتم بدراسة جسم الانسان وكذلك الأعضاء و الأجهزة التي تكونه. ويختص هذا العلم بوصف الجسم البشري في مجمله و كذلك اجهزته ونواحيه واعضائه ، مثل وصف العظام و العضلات و المفاصل الخ كما يهتم علم التشريح بدراسة العلاقة بين مختلف هذه الأجهزة و الأعضاء و التأثير المتبادل بينها.</a:t>
            </a:r>
            <a:endParaRPr lang="en-US" sz="2500" dirty="0"/>
          </a:p>
          <a:p>
            <a:r>
              <a:rPr lang="ar-IQ" sz="2500" dirty="0"/>
              <a:t>ويعتبر علم التشريح من العلوم الهامة في مجال التربية البدنية و علوم الرياضة فضلاً عن كونه قاعدة اساسية للتعرف والتفهم بأصول التربية الرياضية حيث يتعرف الدارس على العلامات التي يتكون منها جسم الانسان و تكوينها و اشكالها و كذلك يدرس المفاصل التي يعتمد عليها الرياضي في الأداء الحركي و يتعرف ايضا على العضلات التي تشترك في اداء الحركات و التمرينات الرياضية.</a:t>
            </a:r>
            <a:endParaRPr lang="en-US" sz="2500" dirty="0"/>
          </a:p>
          <a:p>
            <a:r>
              <a:rPr lang="ar-IQ" sz="2500" dirty="0"/>
              <a:t>وان علم التشريح هام للقائمين بالتربية الرياضية فعلى اساسه يدرس علم اصابات الملاعب وعلم التدليك والعلاج الطبيعي و غيرها من العلوم التي تعتمد اعتماداً اساسياً على دراسة علم التشريح</a:t>
            </a:r>
            <a:r>
              <a:rPr lang="ar-IQ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4440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332656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اقسام علم التشريح</a:t>
            </a:r>
          </a:p>
          <a:p>
            <a:r>
              <a:rPr lang="ar-IQ" dirty="0" smtClean="0"/>
              <a:t>س2/ما هي اقسام علم التشريح؟</a:t>
            </a:r>
            <a:endParaRPr lang="en-US" dirty="0" smtClean="0"/>
          </a:p>
          <a:p>
            <a:r>
              <a:rPr lang="ar-IQ" dirty="0" smtClean="0"/>
              <a:t>ج / ينقسم علم التشريح الى عدة اقسام منها ما يلي:</a:t>
            </a:r>
            <a:endParaRPr lang="en-US" dirty="0" smtClean="0"/>
          </a:p>
          <a:p>
            <a:r>
              <a:rPr lang="ar-IQ" dirty="0" smtClean="0"/>
              <a:t>1- علم التشريح العام</a:t>
            </a:r>
            <a:endParaRPr lang="en-US" dirty="0" smtClean="0"/>
          </a:p>
          <a:p>
            <a:r>
              <a:rPr lang="ar-IQ" dirty="0" smtClean="0"/>
              <a:t>هو العلم الذي يبحث في معرفة اعضاء واجهزة جسم الانسان المختلفة وعلاقة بعضها ببعض مثل الجهاز العصبي والعظمي والعضلي والتنفسي</a:t>
            </a:r>
            <a:endParaRPr lang="en-US" dirty="0" smtClean="0"/>
          </a:p>
          <a:p>
            <a:r>
              <a:rPr lang="ar-IQ" dirty="0" smtClean="0"/>
              <a:t>2- علم التشريح الطبي</a:t>
            </a:r>
            <a:endParaRPr lang="en-US" dirty="0" smtClean="0"/>
          </a:p>
          <a:p>
            <a:r>
              <a:rPr lang="ar-IQ" dirty="0" smtClean="0"/>
              <a:t>هو الاستعانة بعلم التشريح وتطبيقه في فروع الطب المختلفة سواء في الجراحة او غيرها</a:t>
            </a:r>
            <a:endParaRPr lang="en-US" dirty="0" smtClean="0"/>
          </a:p>
          <a:p>
            <a:r>
              <a:rPr lang="ar-IQ" dirty="0" smtClean="0"/>
              <a:t> 3- علم التشريح السطحي</a:t>
            </a:r>
            <a:endParaRPr lang="en-US" dirty="0" smtClean="0"/>
          </a:p>
          <a:p>
            <a:r>
              <a:rPr lang="ar-IQ" dirty="0" smtClean="0"/>
              <a:t>به تعرف أجزاء الجسم الداخلية بواسطة علامات سطحية مميزة للجزء نفسه من الناحية التشريحية وهذا يفيد في معرفة الوضع الطبيعي لعضو معين و الاستدلال على أي تغير في شكله أو حجمه</a:t>
            </a:r>
            <a:endParaRPr lang="en-US" dirty="0" smtClean="0"/>
          </a:p>
          <a:p>
            <a:r>
              <a:rPr lang="ar-IQ" dirty="0" smtClean="0"/>
              <a:t>4- علم التشريح المقارن</a:t>
            </a:r>
            <a:endParaRPr lang="en-US" dirty="0" smtClean="0"/>
          </a:p>
          <a:p>
            <a:r>
              <a:rPr lang="ar-IQ" dirty="0" smtClean="0"/>
              <a:t>يبحث في وجود تشابه بين اجهزة و اعضاء الحيوانات المختلفة و مقارنة ذلك بما هو موجود في جسم الانسان.</a:t>
            </a:r>
            <a:endParaRPr lang="en-US" dirty="0" smtClean="0"/>
          </a:p>
          <a:p>
            <a:r>
              <a:rPr lang="ar-IQ" dirty="0" smtClean="0"/>
              <a:t>5-علم التشريح التطبيقي</a:t>
            </a:r>
            <a:endParaRPr lang="en-US" dirty="0" smtClean="0"/>
          </a:p>
          <a:p>
            <a:r>
              <a:rPr lang="ar-IQ" dirty="0" smtClean="0"/>
              <a:t>يهتم بتطبيق علم التشريح في المجالات التطبيقية وعلوم التربية البدنية وعلوم الرياضة</a:t>
            </a:r>
            <a:endParaRPr lang="en-US" dirty="0" smtClean="0"/>
          </a:p>
          <a:p>
            <a:r>
              <a:rPr lang="ar-IQ" dirty="0" smtClean="0"/>
              <a:t>س3/ ما هي الفائدة من دراسة علم التشريح في المجال الرياضي؟</a:t>
            </a:r>
            <a:endParaRPr lang="en-US" dirty="0" smtClean="0"/>
          </a:p>
          <a:p>
            <a:r>
              <a:rPr lang="ar-IQ" dirty="0" smtClean="0"/>
              <a:t>1- يدخل علم التشريح في معرفة البناء المتوازن لجسم الانسان الرياضي</a:t>
            </a:r>
            <a:endParaRPr lang="en-US" dirty="0" smtClean="0"/>
          </a:p>
          <a:p>
            <a:r>
              <a:rPr lang="fa-IR" dirty="0" smtClean="0"/>
              <a:t>2- </a:t>
            </a:r>
            <a:r>
              <a:rPr lang="ar-IQ" dirty="0" smtClean="0"/>
              <a:t>من خلال علم التشريح يمكن معرفة العضلات المشتركة في الأداء في نوع النشاط الرياضي</a:t>
            </a:r>
            <a:endParaRPr lang="en-US" dirty="0" smtClean="0"/>
          </a:p>
          <a:p>
            <a:r>
              <a:rPr lang="ar-IQ" dirty="0" smtClean="0"/>
              <a:t>3- معرفة الإصابات الرياضية</a:t>
            </a:r>
            <a:endParaRPr lang="en-US" dirty="0" smtClean="0"/>
          </a:p>
          <a:p>
            <a:r>
              <a:rPr lang="ar-IQ" dirty="0" smtClean="0"/>
              <a:t>4- معرفة نقاط القوة والضعف في العضلات المشتركة في الأداء</a:t>
            </a:r>
            <a:endParaRPr lang="en-US" dirty="0" smtClean="0"/>
          </a:p>
          <a:p>
            <a:r>
              <a:rPr lang="ar-IQ" dirty="0" smtClean="0"/>
              <a:t>5- معرفة التحليل الحركي للمهارة من حيث زوايا المفاصل</a:t>
            </a:r>
            <a:endParaRPr lang="en-US" dirty="0" smtClean="0"/>
          </a:p>
          <a:p>
            <a:r>
              <a:rPr lang="ar-IQ" dirty="0" smtClean="0"/>
              <a:t>6- يشارك في رفع المستوى و الإنجاز الرياضي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234</Words>
  <Application>Microsoft Office PowerPoint</Application>
  <PresentationFormat>عرض على الشاشة (3:4)‏</PresentationFormat>
  <Paragraphs>28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2</cp:revision>
  <dcterms:created xsi:type="dcterms:W3CDTF">2019-09-20T16:26:09Z</dcterms:created>
  <dcterms:modified xsi:type="dcterms:W3CDTF">2019-09-20T16:29:34Z</dcterms:modified>
</cp:coreProperties>
</file>